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0" d="100"/>
          <a:sy n="130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D040-F14C-B04C-A2BC-695E1D8F467C}" type="datetimeFigureOut">
              <a:rPr lang="en-US" smtClean="0"/>
              <a:t>9/5/17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8A1E8-6F25-6045-B84D-48E17104D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1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D040-F14C-B04C-A2BC-695E1D8F467C}" type="datetimeFigureOut">
              <a:rPr lang="en-US" smtClean="0"/>
              <a:t>9/5/17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8A1E8-6F25-6045-B84D-48E17104D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40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D040-F14C-B04C-A2BC-695E1D8F467C}" type="datetimeFigureOut">
              <a:rPr lang="en-US" smtClean="0"/>
              <a:t>9/5/17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8A1E8-6F25-6045-B84D-48E17104D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2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D040-F14C-B04C-A2BC-695E1D8F467C}" type="datetimeFigureOut">
              <a:rPr lang="en-US" smtClean="0"/>
              <a:t>9/5/17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8A1E8-6F25-6045-B84D-48E17104D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88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D040-F14C-B04C-A2BC-695E1D8F467C}" type="datetimeFigureOut">
              <a:rPr lang="en-US" smtClean="0"/>
              <a:t>9/5/17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8A1E8-6F25-6045-B84D-48E17104D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09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D040-F14C-B04C-A2BC-695E1D8F467C}" type="datetimeFigureOut">
              <a:rPr lang="en-US" smtClean="0"/>
              <a:t>9/5/17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8A1E8-6F25-6045-B84D-48E17104D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43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D040-F14C-B04C-A2BC-695E1D8F467C}" type="datetimeFigureOut">
              <a:rPr lang="en-US" smtClean="0"/>
              <a:t>9/5/17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8A1E8-6F25-6045-B84D-48E17104D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88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D040-F14C-B04C-A2BC-695E1D8F467C}" type="datetimeFigureOut">
              <a:rPr lang="en-US" smtClean="0"/>
              <a:t>9/5/17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8A1E8-6F25-6045-B84D-48E17104D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83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D040-F14C-B04C-A2BC-695E1D8F467C}" type="datetimeFigureOut">
              <a:rPr lang="en-US" smtClean="0"/>
              <a:t>9/5/17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8A1E8-6F25-6045-B84D-48E17104D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16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D040-F14C-B04C-A2BC-695E1D8F467C}" type="datetimeFigureOut">
              <a:rPr lang="en-US" smtClean="0"/>
              <a:t>9/5/17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8A1E8-6F25-6045-B84D-48E17104D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46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D040-F14C-B04C-A2BC-695E1D8F467C}" type="datetimeFigureOut">
              <a:rPr lang="en-US" smtClean="0"/>
              <a:t>9/5/17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8A1E8-6F25-6045-B84D-48E17104D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97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AD040-F14C-B04C-A2BC-695E1D8F467C}" type="datetimeFigureOut">
              <a:rPr lang="en-US" smtClean="0"/>
              <a:t>9/5/17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8A1E8-6F25-6045-B84D-48E17104D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3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inemaLiteracy-PPT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301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inemaLiteracy-PPT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728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inemaLiteracy-PPT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814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0</Words>
  <Application>Microsoft Macintosh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slutzky</dc:creator>
  <cp:lastModifiedBy>Sue slutzky</cp:lastModifiedBy>
  <cp:revision>6</cp:revision>
  <dcterms:created xsi:type="dcterms:W3CDTF">2017-08-31T22:20:00Z</dcterms:created>
  <dcterms:modified xsi:type="dcterms:W3CDTF">2017-09-05T21:28:09Z</dcterms:modified>
</cp:coreProperties>
</file>