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647" r:id="rId2"/>
    <p:sldId id="421" r:id="rId3"/>
    <p:sldId id="646" r:id="rId4"/>
    <p:sldId id="409" r:id="rId5"/>
    <p:sldId id="39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FCFF21-807C-06D4-8644-6BA0F8CBD87D}" name="Julia Wayne" initials="JW" userId="c6a749927415aa4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672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60" y="1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EAD4D-5CC3-4923-9933-D048054A809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80FAA-ADF4-4E69-867E-C523F6AFF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D74B-38B3-4428-8049-4ECB185141B9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2BFA-2C51-C24F-9EEA-DAD6AA42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3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6ED9-7312-4341-B796-78816AAAE3B0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2BFA-2C51-C24F-9EEA-DAD6AA42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36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B633-F246-4E5F-B90D-571785BB50CE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2BFA-2C51-C24F-9EEA-DAD6AA42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4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4AA1-CDFE-4DCC-89EF-07CD324C35C9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2BFA-2C51-C24F-9EEA-DAD6AA42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C78D-CCBF-4C7C-8F03-B0FC8E1CB3F6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2BFA-2C51-C24F-9EEA-DAD6AA42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0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9C5A-C918-40AD-907F-9CADB638D136}" type="datetime1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2BFA-2C51-C24F-9EEA-DAD6AA42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72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B4E2-2B84-4780-A71A-0101A5BB8EFA}" type="datetime1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2BFA-2C51-C24F-9EEA-DAD6AA42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2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4577-8C92-4CBB-BA04-DDD5E1B3A277}" type="datetime1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2BFA-2C51-C24F-9EEA-DAD6AA42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7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0C3B-9DC0-42A9-885E-3280C1F74E7A}" type="datetime1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2BFA-2C51-C24F-9EEA-DAD6AA42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30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50DD-6086-49EF-8549-C504919BD3F4}" type="datetime1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2BFA-2C51-C24F-9EEA-DAD6AA42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72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A8B0-9E36-4B0C-9EBF-FF31BC9A2D49}" type="datetime1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2BFA-2C51-C24F-9EEA-DAD6AA42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4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1D535-8F3E-4BE7-85F1-7DA5F779DCEF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62BFA-2C51-C24F-9EEA-DAD6AA42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5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234C97-63A1-400C-863D-29F05F3C1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96" y="1925668"/>
            <a:ext cx="4661807" cy="3496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D96C29-FF54-F143-0A7C-F4F85097BFE6}"/>
              </a:ext>
            </a:extLst>
          </p:cNvPr>
          <p:cNvSpPr txBox="1"/>
          <p:nvPr/>
        </p:nvSpPr>
        <p:spPr>
          <a:xfrm>
            <a:off x="342900" y="1143000"/>
            <a:ext cx="8153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Lesson Plan on Critical Thinking and Viewing: </a:t>
            </a:r>
          </a:p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Scenes from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Grapes of Wrath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(1940, directed by John Ford)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35C6EF0-F63A-1715-392A-FE47D7AD3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034" y="277303"/>
            <a:ext cx="3587931" cy="7259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73CAE9-5090-C781-3EE6-2D664E3AB3B0}"/>
              </a:ext>
            </a:extLst>
          </p:cNvPr>
          <p:cNvSpPr txBox="1"/>
          <p:nvPr/>
        </p:nvSpPr>
        <p:spPr>
          <a:xfrm>
            <a:off x="1431758" y="5715000"/>
            <a:ext cx="6316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         Presented by The Film Foundation, with generous support from AFSCME.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4FA972-1062-7A7F-07BA-3FED514F9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119" y="6315754"/>
            <a:ext cx="2244362" cy="196362"/>
          </a:xfrm>
          <a:prstGeom prst="rect">
            <a:avLst/>
          </a:prstGeom>
        </p:spPr>
      </p:pic>
      <p:pic>
        <p:nvPicPr>
          <p:cNvPr id="11" name="Picture 10" descr="A logo with a blue and green text&#10;&#10;Description automatically generated">
            <a:extLst>
              <a:ext uri="{FF2B5EF4-FFF2-40B4-BE49-F238E27FC236}">
                <a16:creationId xmlns:a16="http://schemas.microsoft.com/office/drawing/2014/main" id="{A52478BA-C08C-2FBE-7568-0822358A7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2230" y="6092276"/>
            <a:ext cx="1025184" cy="41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35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9A9BB7-EEF1-4B24-9CD8-12B31CC16803}"/>
              </a:ext>
            </a:extLst>
          </p:cNvPr>
          <p:cNvSpPr txBox="1"/>
          <p:nvPr/>
        </p:nvSpPr>
        <p:spPr>
          <a:xfrm>
            <a:off x="304800" y="3048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Camera Angles and Distances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CD5D1-D24A-4853-85ED-66A91C14AA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5548" y="845235"/>
            <a:ext cx="2627451" cy="197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56EE14-1A65-4DD9-B969-9E796E64AAC8}"/>
              </a:ext>
            </a:extLst>
          </p:cNvPr>
          <p:cNvSpPr txBox="1"/>
          <p:nvPr/>
        </p:nvSpPr>
        <p:spPr>
          <a:xfrm>
            <a:off x="3200400" y="297180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7602CA-9B98-4917-8A86-EE7FD5A937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228" y="849472"/>
            <a:ext cx="2626571" cy="1969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847915-8A73-47B6-BEA2-9223F22C5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0468" y="856701"/>
            <a:ext cx="2616932" cy="1962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D8656E-E5F8-483C-8AEB-B25E632F892E}"/>
              </a:ext>
            </a:extLst>
          </p:cNvPr>
          <p:cNvSpPr txBox="1"/>
          <p:nvPr/>
        </p:nvSpPr>
        <p:spPr>
          <a:xfrm>
            <a:off x="228600" y="297180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A4BE20-9CC4-4D0A-9C1B-00F55876FD50}"/>
              </a:ext>
            </a:extLst>
          </p:cNvPr>
          <p:cNvSpPr txBox="1"/>
          <p:nvPr/>
        </p:nvSpPr>
        <p:spPr>
          <a:xfrm>
            <a:off x="6096000" y="2971800"/>
            <a:ext cx="3348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A43000-AFC3-417C-B169-C9225E71E9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084" y="3757706"/>
            <a:ext cx="2668150" cy="2009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C25053-EFBB-4A92-B76E-21F4DA6961B6}"/>
              </a:ext>
            </a:extLst>
          </p:cNvPr>
          <p:cNvSpPr txBox="1"/>
          <p:nvPr/>
        </p:nvSpPr>
        <p:spPr>
          <a:xfrm>
            <a:off x="228600" y="59436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E5D0D4-AD5F-4DBB-9AE1-B49B0D101B9E}"/>
              </a:ext>
            </a:extLst>
          </p:cNvPr>
          <p:cNvSpPr txBox="1"/>
          <p:nvPr/>
        </p:nvSpPr>
        <p:spPr>
          <a:xfrm>
            <a:off x="3200400" y="594360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B2E6EA-36BC-47A1-9AC7-B6454401F8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7846" y="3766000"/>
            <a:ext cx="2663307" cy="2005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9FD122-52CB-403A-AD5E-9A869403248D}"/>
              </a:ext>
            </a:extLst>
          </p:cNvPr>
          <p:cNvSpPr txBox="1"/>
          <p:nvPr/>
        </p:nvSpPr>
        <p:spPr>
          <a:xfrm>
            <a:off x="6019800" y="59436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</a:t>
            </a:r>
          </a:p>
          <a:p>
            <a:endParaRPr lang="en-US" sz="1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5DB482-A530-40AE-9EBF-BFAED89E9A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4422" y="3737697"/>
            <a:ext cx="2571549" cy="2044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7783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hat working on a piece of wood&#10;&#10;Description automatically generated">
            <a:extLst>
              <a:ext uri="{FF2B5EF4-FFF2-40B4-BE49-F238E27FC236}">
                <a16:creationId xmlns:a16="http://schemas.microsoft.com/office/drawing/2014/main" id="{910EDE0B-FDC0-B182-9E13-DA0CAC6F3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60" y="883723"/>
            <a:ext cx="8106080" cy="54040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44E729-046D-1BDA-EB20-7C565B7DAA6D}"/>
              </a:ext>
            </a:extLst>
          </p:cNvPr>
          <p:cNvSpPr txBox="1"/>
          <p:nvPr/>
        </p:nvSpPr>
        <p:spPr>
          <a:xfrm>
            <a:off x="389107" y="20089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ea typeface="Calibri" panose="020F0502020204030204" pitchFamily="34" charset="0"/>
              </a:rPr>
              <a:t>What Is Chiaroscuro Lighting?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726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BFE0C-0E7A-4C40-A3A1-B888AC6B8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30" y="824623"/>
            <a:ext cx="7328576" cy="5496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D24066-F87D-BA12-036F-8B54869F79AA}"/>
              </a:ext>
            </a:extLst>
          </p:cNvPr>
          <p:cNvSpPr txBox="1"/>
          <p:nvPr/>
        </p:nvSpPr>
        <p:spPr>
          <a:xfrm>
            <a:off x="327498" y="17501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ea typeface="Calibri" panose="020F0502020204030204" pitchFamily="34" charset="0"/>
              </a:rPr>
              <a:t>Lighting for Dramatic </a:t>
            </a:r>
            <a:r>
              <a:rPr lang="en-US" dirty="0">
                <a:ea typeface="Calibri" panose="020F0502020204030204" pitchFamily="34" charset="0"/>
              </a:rPr>
              <a:t>E</a:t>
            </a:r>
            <a:r>
              <a:rPr lang="en-US" sz="1800" dirty="0">
                <a:effectLst/>
                <a:ea typeface="Calibri" panose="020F0502020204030204" pitchFamily="34" charset="0"/>
              </a:rPr>
              <a:t>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25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A97F94-863B-4083-B154-EC21F9A06572}"/>
              </a:ext>
            </a:extLst>
          </p:cNvPr>
          <p:cNvSpPr txBox="1"/>
          <p:nvPr/>
        </p:nvSpPr>
        <p:spPr>
          <a:xfrm>
            <a:off x="380999" y="304800"/>
            <a:ext cx="7563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Use of Close-Up (CU) Shots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E1F7E2-5B03-40EB-B54D-D8CBD36B6B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0"/>
            <a:ext cx="3581400" cy="2647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60030D-C4C2-4275-A3E3-ADA8AA2BDC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0600" y="838200"/>
            <a:ext cx="3653756" cy="2706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382234-0A4C-4676-9AEF-487DE4BEF8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8200"/>
            <a:ext cx="3581400" cy="2645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A5379B-CA4E-4E98-968E-4D67CC78D5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10000"/>
            <a:ext cx="3647784" cy="2684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4252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64</Words>
  <Application>Microsoft Office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Grapes of Wrath_PPT</dc:title>
  <dc:creator>Sue slutzky</dc:creator>
  <cp:lastModifiedBy>Julia Wayne</cp:lastModifiedBy>
  <cp:revision>37</cp:revision>
  <dcterms:created xsi:type="dcterms:W3CDTF">2019-01-29T02:03:20Z</dcterms:created>
  <dcterms:modified xsi:type="dcterms:W3CDTF">2024-04-12T23:15:41Z</dcterms:modified>
</cp:coreProperties>
</file>