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2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71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129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0AD9-1C49-A04B-B6A6-4C0100488B5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2BFA-2C51-C24F-9EEA-DAD6AA425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35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0AD9-1C49-A04B-B6A6-4C0100488B5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2BFA-2C51-C24F-9EEA-DAD6AA425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36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0AD9-1C49-A04B-B6A6-4C0100488B5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2BFA-2C51-C24F-9EEA-DAD6AA425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42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0AD9-1C49-A04B-B6A6-4C0100488B5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2BFA-2C51-C24F-9EEA-DAD6AA425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4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0AD9-1C49-A04B-B6A6-4C0100488B5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2BFA-2C51-C24F-9EEA-DAD6AA425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08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0AD9-1C49-A04B-B6A6-4C0100488B5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2BFA-2C51-C24F-9EEA-DAD6AA425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72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0AD9-1C49-A04B-B6A6-4C0100488B5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2BFA-2C51-C24F-9EEA-DAD6AA425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20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0AD9-1C49-A04B-B6A6-4C0100488B5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2BFA-2C51-C24F-9EEA-DAD6AA425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71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0AD9-1C49-A04B-B6A6-4C0100488B5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2BFA-2C51-C24F-9EEA-DAD6AA425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30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0AD9-1C49-A04B-B6A6-4C0100488B5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2BFA-2C51-C24F-9EEA-DAD6AA425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72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0AD9-1C49-A04B-B6A6-4C0100488B5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2BFA-2C51-C24F-9EEA-DAD6AA425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40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70AD9-1C49-A04B-B6A6-4C0100488B5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62BFA-2C51-C24F-9EEA-DAD6AA425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5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DC8EF6-8E8F-FF79-0CA7-6CF11AD2B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05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 sitting at a table&#10;&#10;Description automatically generated">
            <a:extLst>
              <a:ext uri="{FF2B5EF4-FFF2-40B4-BE49-F238E27FC236}">
                <a16:creationId xmlns:a16="http://schemas.microsoft.com/office/drawing/2014/main" id="{39A9CB3F-5A40-B48F-5B87-EECAF2DA6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88"/>
            <a:ext cx="9144000" cy="708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91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7970" cy="687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69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7970" cy="687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43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7970" cy="687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77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7970" cy="687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43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7970" cy="687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18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7970" cy="687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05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7970" cy="687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78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7970" cy="687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88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7970" cy="687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92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7970" cy="687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44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7970" cy="687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65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0</Words>
  <Application>Microsoft Office PowerPoint</Application>
  <PresentationFormat>On-screen Show (4:3)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Sue slutzky</dc:creator>
  <cp:lastModifiedBy>Julia Wayne</cp:lastModifiedBy>
  <cp:revision>31</cp:revision>
  <dcterms:created xsi:type="dcterms:W3CDTF">2019-01-29T02:03:20Z</dcterms:created>
  <dcterms:modified xsi:type="dcterms:W3CDTF">2025-06-25T19:29:09Z</dcterms:modified>
</cp:coreProperties>
</file>